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813" r:id="rId2"/>
    <p:sldId id="814" r:id="rId3"/>
  </p:sldIdLst>
  <p:sldSz cx="9144000" cy="5143500" type="screen16x9"/>
  <p:notesSz cx="7102475" cy="9369425"/>
  <p:defaultTextStyle>
    <a:defPPr>
      <a:defRPr lang="en-US"/>
    </a:defPPr>
    <a:lvl1pPr marL="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6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2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85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46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07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  <p15:guide id="11" orient="horz" pos="2295">
          <p15:clr>
            <a:srgbClr val="A4A3A4"/>
          </p15:clr>
        </p15:guide>
        <p15:guide id="12" orient="horz" pos="465">
          <p15:clr>
            <a:srgbClr val="A4A3A4"/>
          </p15:clr>
        </p15:guide>
        <p15:guide id="13" orient="horz" pos="785">
          <p15:clr>
            <a:srgbClr val="A4A3A4"/>
          </p15:clr>
        </p15:guide>
        <p15:guide id="14" orient="horz" pos="3107">
          <p15:clr>
            <a:srgbClr val="A4A3A4"/>
          </p15:clr>
        </p15:guide>
        <p15:guide id="15" pos="278">
          <p15:clr>
            <a:srgbClr val="A4A3A4"/>
          </p15:clr>
        </p15:guide>
        <p15:guide id="16" pos="1860">
          <p15:clr>
            <a:srgbClr val="A4A3A4"/>
          </p15:clr>
        </p15:guide>
        <p15:guide id="17" pos="368">
          <p15:clr>
            <a:srgbClr val="A4A3A4"/>
          </p15:clr>
        </p15:guide>
        <p15:guide id="18" pos="2956">
          <p15:clr>
            <a:srgbClr val="A4A3A4"/>
          </p15:clr>
        </p15:guide>
        <p15:guide id="19" pos="5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38A"/>
    <a:srgbClr val="FF6462"/>
    <a:srgbClr val="000000"/>
    <a:srgbClr val="B8C6D2"/>
    <a:srgbClr val="93A8BB"/>
    <a:srgbClr val="C8C8C8"/>
    <a:srgbClr val="BCBEC0"/>
    <a:srgbClr val="829AB0"/>
    <a:srgbClr val="A8B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6" autoAdjust="0"/>
    <p:restoredTop sz="50000" autoAdjust="0"/>
  </p:normalViewPr>
  <p:slideViewPr>
    <p:cSldViewPr snapToGrid="0">
      <p:cViewPr>
        <p:scale>
          <a:sx n="130" d="100"/>
          <a:sy n="130" d="100"/>
        </p:scale>
        <p:origin x="560" y="424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  <p:guide orient="horz" pos="2295"/>
        <p:guide orient="horz" pos="465"/>
        <p:guide orient="horz" pos="785"/>
        <p:guide orient="horz" pos="3107"/>
        <p:guide pos="278"/>
        <p:guide pos="1860"/>
        <p:guide pos="368"/>
        <p:guide pos="2956"/>
        <p:guide pos="54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76"/>
    </p:cViewPr>
  </p:sorterViewPr>
  <p:notesViewPr>
    <p:cSldViewPr snapToGrid="0">
      <p:cViewPr varScale="1">
        <p:scale>
          <a:sx n="64" d="100"/>
          <a:sy n="64" d="100"/>
        </p:scale>
        <p:origin x="3192" y="84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10/16/16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10/16/16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6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2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585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446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307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5050" indent="-1750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05833-42E9-489E-A1FC-8F8C42FC7C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2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5050" indent="-1750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05833-42E9-489E-A1FC-8F8C42FC7C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8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0800000" flipH="1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5036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519" y="270061"/>
            <a:ext cx="1425624" cy="389759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2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4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5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3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8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5" name="Picture 14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7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cen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085" y="1714502"/>
            <a:ext cx="5304045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378382" y="1072589"/>
            <a:ext cx="5299952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376083" y="3"/>
            <a:ext cx="4804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0800000" flipV="1">
            <a:off x="13546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5524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11853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2.jpg"/>
          <p:cNvPicPr>
            <a:picLocks noChangeAspect="1"/>
          </p:cNvPicPr>
          <p:nvPr userDrawn="1"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v_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4928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tional Background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tional Background 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tional Background 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ptional Background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4" name="Picture 23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med_1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8.png"/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1a.png"/>
          <p:cNvPicPr>
            <a:picLocks noChangeAspect="1"/>
          </p:cNvPicPr>
          <p:nvPr userDrawn="1"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60234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3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gov_3.png"/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3" name="Picture 2" descr="med_2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1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1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1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y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3742" y="284693"/>
            <a:ext cx="8386498" cy="4489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68561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667" b="1" kern="1200" cap="all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40pt, 1-2+ Lines, cap-case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3743" y="608524"/>
            <a:ext cx="8386498" cy="234338"/>
          </a:xfrm>
          <a:prstGeom prst="rect">
            <a:avLst/>
          </a:prstGeom>
        </p:spPr>
        <p:txBody>
          <a:bodyPr lIns="0" tIns="118844" rIns="91418" bIns="45710" anchor="t" anchorCtr="0"/>
          <a:lstStyle>
            <a:lvl1pPr marL="0" indent="0" algn="l" defTabSz="685616" rtl="0" eaLnBrk="1" latinLnBrk="0" hangingPunct="1">
              <a:lnSpc>
                <a:spcPct val="95000"/>
              </a:lnSpc>
              <a:spcBef>
                <a:spcPts val="250"/>
              </a:spcBef>
              <a:buFont typeface="Arial" pitchFamily="34" charset="0"/>
              <a:buNone/>
              <a:defRPr lang="en-US" sz="20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Subtitle: 24pt Arial, Title Case</a:t>
            </a:r>
          </a:p>
        </p:txBody>
      </p:sp>
    </p:spTree>
    <p:extLst>
      <p:ext uri="{BB962C8B-B14F-4D97-AF65-F5344CB8AC3E}">
        <p14:creationId xmlns:p14="http://schemas.microsoft.com/office/powerpoint/2010/main" val="8263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solidFill>
              <a:schemeClr val="accent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solidFill>
              <a:schemeClr val="accent4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solidFill>
              <a:schemeClr val="accent5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80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877" r:id="rId2"/>
    <p:sldLayoutId id="2147483862" r:id="rId3"/>
    <p:sldLayoutId id="2147483878" r:id="rId4"/>
    <p:sldLayoutId id="2147483861" r:id="rId5"/>
    <p:sldLayoutId id="2147483879" r:id="rId6"/>
    <p:sldLayoutId id="2147483855" r:id="rId7"/>
    <p:sldLayoutId id="2147483880" r:id="rId8"/>
    <p:sldLayoutId id="2147483874" r:id="rId9"/>
    <p:sldLayoutId id="2147483960" r:id="rId10"/>
    <p:sldLayoutId id="2147483881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5" r:id="rId19"/>
    <p:sldLayoutId id="2147483916" r:id="rId20"/>
    <p:sldLayoutId id="2147483918" r:id="rId21"/>
    <p:sldLayoutId id="2147483919" r:id="rId22"/>
    <p:sldLayoutId id="2147483920" r:id="rId23"/>
    <p:sldLayoutId id="2147483921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833" r:id="rId33"/>
    <p:sldLayoutId id="2147483863" r:id="rId34"/>
    <p:sldLayoutId id="2147483859" r:id="rId35"/>
    <p:sldLayoutId id="2147483857" r:id="rId36"/>
    <p:sldLayoutId id="2147483856" r:id="rId37"/>
    <p:sldLayoutId id="2147483864" r:id="rId38"/>
    <p:sldLayoutId id="2147483858" r:id="rId39"/>
    <p:sldLayoutId id="2147483838" r:id="rId40"/>
    <p:sldLayoutId id="2147483832" r:id="rId41"/>
    <p:sldLayoutId id="2147483826" r:id="rId42"/>
    <p:sldLayoutId id="2147483844" r:id="rId43"/>
    <p:sldLayoutId id="2147483846" r:id="rId44"/>
    <p:sldLayoutId id="2147483928" r:id="rId45"/>
    <p:sldLayoutId id="2147483929" r:id="rId46"/>
    <p:sldLayoutId id="2147483930" r:id="rId47"/>
    <p:sldLayoutId id="2147483931" r:id="rId48"/>
    <p:sldLayoutId id="2147483827" r:id="rId49"/>
    <p:sldLayoutId id="2147483945" r:id="rId50"/>
    <p:sldLayoutId id="2147483944" r:id="rId51"/>
    <p:sldLayoutId id="2147483959" r:id="rId52"/>
    <p:sldLayoutId id="2147483943" r:id="rId53"/>
    <p:sldLayoutId id="2147483892" r:id="rId54"/>
    <p:sldLayoutId id="2147483866" r:id="rId55"/>
    <p:sldLayoutId id="2147483906" r:id="rId56"/>
    <p:sldLayoutId id="2147483922" r:id="rId57"/>
    <p:sldLayoutId id="2147483923" r:id="rId58"/>
    <p:sldLayoutId id="2147483924" r:id="rId59"/>
    <p:sldLayoutId id="2147483925" r:id="rId60"/>
    <p:sldLayoutId id="2147483926" r:id="rId61"/>
    <p:sldLayoutId id="2147483927" r:id="rId62"/>
    <p:sldLayoutId id="2147483867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5" r:id="rId72"/>
    <p:sldLayoutId id="2147483958" r:id="rId73"/>
    <p:sldLayoutId id="2147483956" r:id="rId74"/>
    <p:sldLayoutId id="2147483957" r:id="rId75"/>
    <p:sldLayoutId id="2147483932" r:id="rId76"/>
    <p:sldLayoutId id="2147483933" r:id="rId77"/>
    <p:sldLayoutId id="2147483934" r:id="rId78"/>
    <p:sldLayoutId id="2147483961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342863" rtl="0" eaLnBrk="1" latinLnBrk="0" hangingPunct="1">
        <a:spcBef>
          <a:spcPct val="0"/>
        </a:spcBef>
        <a:buNone/>
        <a:defRPr sz="25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257147" indent="-257147" algn="l" defTabSz="34286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557150" indent="-214289" algn="l" defTabSz="342863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857155" indent="-171432" algn="l" defTabSz="3428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200013" indent="-171432" algn="l" defTabSz="342863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1542875" indent="-171432" algn="l" defTabSz="342863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1885736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8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61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22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5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6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7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9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104121" y="703074"/>
            <a:ext cx="8833402" cy="367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93540" y="1210025"/>
            <a:ext cx="3332978" cy="246540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094467" y="1210025"/>
            <a:ext cx="3355052" cy="246540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3540" y="284693"/>
            <a:ext cx="7845584" cy="330129"/>
          </a:xfrm>
        </p:spPr>
        <p:txBody>
          <a:bodyPr/>
          <a:lstStyle/>
          <a:p>
            <a:r>
              <a:rPr lang="en-US" dirty="0" smtClean="0"/>
              <a:t>EVPN-VXLAN Sample TOPOLOGY</a:t>
            </a:r>
            <a:endParaRPr lang="en-US" dirty="0"/>
          </a:p>
        </p:txBody>
      </p:sp>
      <p:pic>
        <p:nvPicPr>
          <p:cNvPr id="39" name="Picture 38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89" y="1800699"/>
            <a:ext cx="631038" cy="63103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618922" y="1531564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pine-01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199612" y="152597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-01</a:t>
            </a:r>
          </a:p>
        </p:txBody>
      </p:sp>
      <p:cxnSp>
        <p:nvCxnSpPr>
          <p:cNvPr id="37" name="Straight Connector 36"/>
          <p:cNvCxnSpPr>
            <a:stCxn id="64" idx="1"/>
            <a:endCxn id="39" idx="3"/>
          </p:cNvCxnSpPr>
          <p:nvPr/>
        </p:nvCxnSpPr>
        <p:spPr>
          <a:xfrm flipH="1">
            <a:off x="2011327" y="2116218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/>
          <p:cNvCxnSpPr>
            <a:stCxn id="64" idx="1"/>
            <a:endCxn id="41" idx="3"/>
          </p:cNvCxnSpPr>
          <p:nvPr/>
        </p:nvCxnSpPr>
        <p:spPr>
          <a:xfrm flipH="1">
            <a:off x="2011327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41" name="Picture 40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89" y="2871207"/>
            <a:ext cx="631038" cy="631038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62" idx="1"/>
            <a:endCxn id="41" idx="3"/>
          </p:cNvCxnSpPr>
          <p:nvPr/>
        </p:nvCxnSpPr>
        <p:spPr>
          <a:xfrm flipH="1">
            <a:off x="2011327" y="3186726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7" name="Straight Connector 46"/>
          <p:cNvCxnSpPr>
            <a:stCxn id="62" idx="1"/>
            <a:endCxn id="39" idx="3"/>
          </p:cNvCxnSpPr>
          <p:nvPr/>
        </p:nvCxnSpPr>
        <p:spPr>
          <a:xfrm flipH="1" flipV="1">
            <a:off x="2011327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62" name="Picture 61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82" y="2871207"/>
            <a:ext cx="631038" cy="631038"/>
          </a:xfrm>
          <a:prstGeom prst="rect">
            <a:avLst/>
          </a:prstGeom>
        </p:spPr>
      </p:pic>
      <p:pic>
        <p:nvPicPr>
          <p:cNvPr id="64" name="Picture 63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82" y="1800699"/>
            <a:ext cx="631038" cy="631038"/>
          </a:xfrm>
          <a:prstGeom prst="rect">
            <a:avLst/>
          </a:prstGeom>
        </p:spPr>
      </p:pic>
      <p:pic>
        <p:nvPicPr>
          <p:cNvPr id="66" name="Picture 65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62" y="2871207"/>
            <a:ext cx="631038" cy="631038"/>
          </a:xfrm>
          <a:prstGeom prst="rect">
            <a:avLst/>
          </a:prstGeom>
        </p:spPr>
      </p:pic>
      <p:pic>
        <p:nvPicPr>
          <p:cNvPr id="67" name="Picture 66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75" y="2871207"/>
            <a:ext cx="631038" cy="631038"/>
          </a:xfrm>
          <a:prstGeom prst="rect">
            <a:avLst/>
          </a:prstGeom>
        </p:spPr>
      </p:pic>
      <p:pic>
        <p:nvPicPr>
          <p:cNvPr id="68" name="Picture 67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75" y="1800699"/>
            <a:ext cx="631038" cy="631038"/>
          </a:xfrm>
          <a:prstGeom prst="rect">
            <a:avLst/>
          </a:prstGeom>
        </p:spPr>
      </p:pic>
      <p:pic>
        <p:nvPicPr>
          <p:cNvPr id="69" name="Picture 68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62" y="1800699"/>
            <a:ext cx="631038" cy="63103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199612" y="2615089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18922" y="2620682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pine-02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907194" y="262596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fabric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07194" y="1534707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fabric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-01</a:t>
            </a:r>
          </a:p>
        </p:txBody>
      </p:sp>
      <p:pic>
        <p:nvPicPr>
          <p:cNvPr id="74" name="Picture 73" descr="Juniper_logical 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68" y="2871207"/>
            <a:ext cx="631038" cy="631038"/>
          </a:xfrm>
          <a:prstGeom prst="rect">
            <a:avLst/>
          </a:prstGeom>
        </p:spPr>
      </p:pic>
      <p:pic>
        <p:nvPicPr>
          <p:cNvPr id="75" name="Picture 74" descr="Juniper_logical 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68" y="1800699"/>
            <a:ext cx="631038" cy="63103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282291" y="157038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spine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81818" y="262596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spine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-04</a:t>
            </a:r>
          </a:p>
        </p:txBody>
      </p:sp>
      <p:cxnSp>
        <p:nvCxnSpPr>
          <p:cNvPr id="80" name="Straight Connector 79"/>
          <p:cNvCxnSpPr>
            <a:stCxn id="64" idx="3"/>
            <a:endCxn id="68" idx="1"/>
          </p:cNvCxnSpPr>
          <p:nvPr/>
        </p:nvCxnSpPr>
        <p:spPr>
          <a:xfrm>
            <a:off x="3372220" y="2116218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1" name="Straight Connector 80"/>
          <p:cNvCxnSpPr>
            <a:stCxn id="67" idx="1"/>
            <a:endCxn id="64" idx="3"/>
          </p:cNvCxnSpPr>
          <p:nvPr/>
        </p:nvCxnSpPr>
        <p:spPr>
          <a:xfrm flipH="1" flipV="1">
            <a:off x="3372220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2" name="Straight Connector 81"/>
          <p:cNvCxnSpPr>
            <a:stCxn id="68" idx="1"/>
            <a:endCxn id="62" idx="3"/>
          </p:cNvCxnSpPr>
          <p:nvPr/>
        </p:nvCxnSpPr>
        <p:spPr>
          <a:xfrm flipH="1">
            <a:off x="3372220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5" name="Straight Connector 84"/>
          <p:cNvCxnSpPr>
            <a:stCxn id="67" idx="1"/>
            <a:endCxn id="62" idx="3"/>
          </p:cNvCxnSpPr>
          <p:nvPr/>
        </p:nvCxnSpPr>
        <p:spPr>
          <a:xfrm flipH="1">
            <a:off x="3372220" y="3186726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8" name="Straight Connector 87"/>
          <p:cNvCxnSpPr>
            <a:stCxn id="68" idx="3"/>
            <a:endCxn id="75" idx="1"/>
          </p:cNvCxnSpPr>
          <p:nvPr/>
        </p:nvCxnSpPr>
        <p:spPr>
          <a:xfrm>
            <a:off x="4733113" y="2116218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1" name="Straight Connector 90"/>
          <p:cNvCxnSpPr>
            <a:stCxn id="75" idx="3"/>
            <a:endCxn id="69" idx="1"/>
          </p:cNvCxnSpPr>
          <p:nvPr/>
        </p:nvCxnSpPr>
        <p:spPr>
          <a:xfrm>
            <a:off x="6094006" y="2116218"/>
            <a:ext cx="729856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6" name="Straight Connector 95"/>
          <p:cNvCxnSpPr>
            <a:stCxn id="75" idx="3"/>
            <a:endCxn id="66" idx="1"/>
          </p:cNvCxnSpPr>
          <p:nvPr/>
        </p:nvCxnSpPr>
        <p:spPr>
          <a:xfrm>
            <a:off x="6094006" y="2116218"/>
            <a:ext cx="729856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8" name="Straight Connector 97"/>
          <p:cNvCxnSpPr>
            <a:stCxn id="74" idx="3"/>
            <a:endCxn id="69" idx="1"/>
          </p:cNvCxnSpPr>
          <p:nvPr/>
        </p:nvCxnSpPr>
        <p:spPr>
          <a:xfrm flipV="1">
            <a:off x="6094006" y="2116218"/>
            <a:ext cx="729856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2" name="Straight Connector 101"/>
          <p:cNvCxnSpPr>
            <a:stCxn id="74" idx="1"/>
            <a:endCxn id="67" idx="3"/>
          </p:cNvCxnSpPr>
          <p:nvPr/>
        </p:nvCxnSpPr>
        <p:spPr>
          <a:xfrm flipH="1">
            <a:off x="4733113" y="3186726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5" name="Straight Connector 104"/>
          <p:cNvCxnSpPr>
            <a:stCxn id="74" idx="1"/>
            <a:endCxn id="68" idx="3"/>
          </p:cNvCxnSpPr>
          <p:nvPr/>
        </p:nvCxnSpPr>
        <p:spPr>
          <a:xfrm flipH="1" flipV="1">
            <a:off x="4733113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7" name="Straight Connector 106"/>
          <p:cNvCxnSpPr>
            <a:stCxn id="75" idx="1"/>
            <a:endCxn id="67" idx="3"/>
          </p:cNvCxnSpPr>
          <p:nvPr/>
        </p:nvCxnSpPr>
        <p:spPr>
          <a:xfrm flipH="1">
            <a:off x="4733113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10" name="Straight Connector 109"/>
          <p:cNvCxnSpPr>
            <a:stCxn id="66" idx="1"/>
            <a:endCxn id="74" idx="3"/>
          </p:cNvCxnSpPr>
          <p:nvPr/>
        </p:nvCxnSpPr>
        <p:spPr>
          <a:xfrm flipH="1">
            <a:off x="6094006" y="3186726"/>
            <a:ext cx="729856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113" name="Picture 112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4" y="1834398"/>
            <a:ext cx="249597" cy="571658"/>
          </a:xfrm>
          <a:prstGeom prst="rect">
            <a:avLst/>
          </a:prstGeom>
        </p:spPr>
      </p:pic>
      <p:pic>
        <p:nvPicPr>
          <p:cNvPr id="114" name="Picture 113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9" y="2897830"/>
            <a:ext cx="249597" cy="571658"/>
          </a:xfrm>
          <a:prstGeom prst="rect">
            <a:avLst/>
          </a:prstGeom>
        </p:spPr>
      </p:pic>
      <p:pic>
        <p:nvPicPr>
          <p:cNvPr id="118" name="Picture 117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55" y="2406056"/>
            <a:ext cx="249597" cy="571658"/>
          </a:xfrm>
          <a:prstGeom prst="rect">
            <a:avLst/>
          </a:prstGeom>
        </p:spPr>
      </p:pic>
      <p:cxnSp>
        <p:nvCxnSpPr>
          <p:cNvPr id="154" name="Straight Connector 153"/>
          <p:cNvCxnSpPr>
            <a:stCxn id="39" idx="1"/>
            <a:endCxn id="113" idx="3"/>
          </p:cNvCxnSpPr>
          <p:nvPr/>
        </p:nvCxnSpPr>
        <p:spPr>
          <a:xfrm flipH="1">
            <a:off x="927771" y="2116218"/>
            <a:ext cx="452518" cy="4009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57" name="Straight Connector 156"/>
          <p:cNvCxnSpPr>
            <a:stCxn id="41" idx="1"/>
            <a:endCxn id="114" idx="3"/>
          </p:cNvCxnSpPr>
          <p:nvPr/>
        </p:nvCxnSpPr>
        <p:spPr>
          <a:xfrm flipH="1" flipV="1">
            <a:off x="948286" y="3183659"/>
            <a:ext cx="432003" cy="3067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61" name="Straight Connector 160"/>
          <p:cNvCxnSpPr>
            <a:stCxn id="118" idx="1"/>
            <a:endCxn id="69" idx="3"/>
          </p:cNvCxnSpPr>
          <p:nvPr/>
        </p:nvCxnSpPr>
        <p:spPr>
          <a:xfrm flipH="1" flipV="1">
            <a:off x="7454900" y="2116218"/>
            <a:ext cx="433355" cy="575667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64" name="Straight Connector 163"/>
          <p:cNvCxnSpPr>
            <a:stCxn id="118" idx="1"/>
            <a:endCxn id="66" idx="3"/>
          </p:cNvCxnSpPr>
          <p:nvPr/>
        </p:nvCxnSpPr>
        <p:spPr>
          <a:xfrm flipH="1">
            <a:off x="7454900" y="2691885"/>
            <a:ext cx="433355" cy="494841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67" name="TextBox 166"/>
          <p:cNvSpPr txBox="1"/>
          <p:nvPr/>
        </p:nvSpPr>
        <p:spPr>
          <a:xfrm>
            <a:off x="6643185" y="157348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642712" y="2617593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6576" y="1239195"/>
            <a:ext cx="606616" cy="19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schemeClr val="accent2"/>
                </a:solidFill>
                <a:latin typeface="Arial"/>
                <a:cs typeface="Arial"/>
              </a:rPr>
              <a:t>POD1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834544" y="1224556"/>
            <a:ext cx="606616" cy="19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schemeClr val="accent2"/>
                </a:solidFill>
                <a:latin typeface="Arial"/>
                <a:cs typeface="Arial"/>
              </a:rPr>
              <a:t>POD2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198281" y="371485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60505" y="3717492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smtClean="0">
                <a:solidFill>
                  <a:schemeClr val="accent2"/>
                </a:solidFill>
                <a:latin typeface="Arial"/>
                <a:cs typeface="Arial"/>
              </a:rPr>
              <a:t>qfx10000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907194" y="371485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281818" y="371485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679185" y="3721276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484871" y="2145607"/>
            <a:ext cx="137693" cy="1010341"/>
          </a:xfrm>
          <a:prstGeom prst="roundRect">
            <a:avLst>
              <a:gd name="adj" fmla="val 50000"/>
            </a:avLst>
          </a:prstGeom>
          <a:ln w="19050" cmpd="sng">
            <a:solidFill>
              <a:schemeClr val="accent1">
                <a:lumMod val="50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511291" y="3014986"/>
            <a:ext cx="91440" cy="914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511291" y="2210634"/>
            <a:ext cx="91440" cy="914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54900" y="3167193"/>
            <a:ext cx="696869" cy="1568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>
                <a:solidFill>
                  <a:schemeClr val="accent2"/>
                </a:solidFill>
                <a:latin typeface="Arial"/>
                <a:cs typeface="Arial"/>
              </a:rPr>
              <a:t>EVPN/ESI</a:t>
            </a:r>
          </a:p>
        </p:txBody>
      </p:sp>
    </p:spTree>
    <p:extLst>
      <p:ext uri="{BB962C8B-B14F-4D97-AF65-F5344CB8AC3E}">
        <p14:creationId xmlns:p14="http://schemas.microsoft.com/office/powerpoint/2010/main" val="10039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/>
          <p:nvPr/>
        </p:nvSpPr>
        <p:spPr>
          <a:xfrm>
            <a:off x="104121" y="703074"/>
            <a:ext cx="8833402" cy="367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93540" y="1210025"/>
            <a:ext cx="3332978" cy="246540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094467" y="1210025"/>
            <a:ext cx="3355052" cy="246540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3540" y="284693"/>
            <a:ext cx="7845584" cy="330129"/>
          </a:xfrm>
        </p:spPr>
        <p:txBody>
          <a:bodyPr/>
          <a:lstStyle/>
          <a:p>
            <a:r>
              <a:rPr lang="en-US" dirty="0" smtClean="0"/>
              <a:t>Wiring plan</a:t>
            </a:r>
            <a:endParaRPr lang="en-US" dirty="0"/>
          </a:p>
        </p:txBody>
      </p:sp>
      <p:pic>
        <p:nvPicPr>
          <p:cNvPr id="39" name="Picture 38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89" y="1800699"/>
            <a:ext cx="631038" cy="63103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2618922" y="1531564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pine-01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199612" y="152597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-01</a:t>
            </a:r>
          </a:p>
        </p:txBody>
      </p:sp>
      <p:cxnSp>
        <p:nvCxnSpPr>
          <p:cNvPr id="37" name="Straight Connector 36"/>
          <p:cNvCxnSpPr>
            <a:stCxn id="64" idx="1"/>
            <a:endCxn id="39" idx="3"/>
          </p:cNvCxnSpPr>
          <p:nvPr/>
        </p:nvCxnSpPr>
        <p:spPr>
          <a:xfrm flipH="1">
            <a:off x="2011327" y="2116218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0" name="Straight Connector 39"/>
          <p:cNvCxnSpPr>
            <a:stCxn id="64" idx="1"/>
            <a:endCxn id="41" idx="3"/>
          </p:cNvCxnSpPr>
          <p:nvPr/>
        </p:nvCxnSpPr>
        <p:spPr>
          <a:xfrm flipH="1">
            <a:off x="2011327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41" name="Picture 40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89" y="2871207"/>
            <a:ext cx="631038" cy="631038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62" idx="1"/>
            <a:endCxn id="41" idx="3"/>
          </p:cNvCxnSpPr>
          <p:nvPr/>
        </p:nvCxnSpPr>
        <p:spPr>
          <a:xfrm flipH="1">
            <a:off x="2011327" y="3186726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7" name="Straight Connector 46"/>
          <p:cNvCxnSpPr>
            <a:stCxn id="62" idx="1"/>
            <a:endCxn id="39" idx="3"/>
          </p:cNvCxnSpPr>
          <p:nvPr/>
        </p:nvCxnSpPr>
        <p:spPr>
          <a:xfrm flipH="1" flipV="1">
            <a:off x="2011327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62" name="Picture 61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82" y="2871207"/>
            <a:ext cx="631038" cy="631038"/>
          </a:xfrm>
          <a:prstGeom prst="rect">
            <a:avLst/>
          </a:prstGeom>
        </p:spPr>
      </p:pic>
      <p:pic>
        <p:nvPicPr>
          <p:cNvPr id="64" name="Picture 63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82" y="1800699"/>
            <a:ext cx="631038" cy="631038"/>
          </a:xfrm>
          <a:prstGeom prst="rect">
            <a:avLst/>
          </a:prstGeom>
        </p:spPr>
      </p:pic>
      <p:pic>
        <p:nvPicPr>
          <p:cNvPr id="66" name="Picture 65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62" y="2871207"/>
            <a:ext cx="631038" cy="631038"/>
          </a:xfrm>
          <a:prstGeom prst="rect">
            <a:avLst/>
          </a:prstGeom>
        </p:spPr>
      </p:pic>
      <p:pic>
        <p:nvPicPr>
          <p:cNvPr id="67" name="Picture 66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75" y="2871207"/>
            <a:ext cx="631038" cy="631038"/>
          </a:xfrm>
          <a:prstGeom prst="rect">
            <a:avLst/>
          </a:prstGeom>
        </p:spPr>
      </p:pic>
      <p:pic>
        <p:nvPicPr>
          <p:cNvPr id="68" name="Picture 67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75" y="1800699"/>
            <a:ext cx="631038" cy="631038"/>
          </a:xfrm>
          <a:prstGeom prst="rect">
            <a:avLst/>
          </a:prstGeom>
        </p:spPr>
      </p:pic>
      <p:pic>
        <p:nvPicPr>
          <p:cNvPr id="69" name="Picture 68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62" y="1800699"/>
            <a:ext cx="631038" cy="63103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199612" y="2615089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18922" y="2620682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pine-02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5461" y="2628363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fabric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07194" y="1534707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fabric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-01</a:t>
            </a:r>
          </a:p>
        </p:txBody>
      </p:sp>
      <p:pic>
        <p:nvPicPr>
          <p:cNvPr id="74" name="Picture 73" descr="Juniper_logical 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68" y="2871207"/>
            <a:ext cx="631038" cy="631038"/>
          </a:xfrm>
          <a:prstGeom prst="rect">
            <a:avLst/>
          </a:prstGeom>
        </p:spPr>
      </p:pic>
      <p:pic>
        <p:nvPicPr>
          <p:cNvPr id="75" name="Picture 74" descr="Juniper_logical 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68" y="1800699"/>
            <a:ext cx="631038" cy="63103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282291" y="157038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spine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281818" y="262596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spine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-04</a:t>
            </a:r>
          </a:p>
        </p:txBody>
      </p:sp>
      <p:cxnSp>
        <p:nvCxnSpPr>
          <p:cNvPr id="80" name="Straight Connector 79"/>
          <p:cNvCxnSpPr>
            <a:stCxn id="64" idx="3"/>
            <a:endCxn id="68" idx="1"/>
          </p:cNvCxnSpPr>
          <p:nvPr/>
        </p:nvCxnSpPr>
        <p:spPr>
          <a:xfrm>
            <a:off x="3372220" y="2116218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1" name="Straight Connector 80"/>
          <p:cNvCxnSpPr>
            <a:stCxn id="67" idx="1"/>
            <a:endCxn id="64" idx="3"/>
          </p:cNvCxnSpPr>
          <p:nvPr/>
        </p:nvCxnSpPr>
        <p:spPr>
          <a:xfrm flipH="1" flipV="1">
            <a:off x="3372220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2" name="Straight Connector 81"/>
          <p:cNvCxnSpPr>
            <a:stCxn id="68" idx="1"/>
            <a:endCxn id="62" idx="3"/>
          </p:cNvCxnSpPr>
          <p:nvPr/>
        </p:nvCxnSpPr>
        <p:spPr>
          <a:xfrm flipH="1">
            <a:off x="3372220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5" name="Straight Connector 84"/>
          <p:cNvCxnSpPr>
            <a:stCxn id="67" idx="1"/>
            <a:endCxn id="62" idx="3"/>
          </p:cNvCxnSpPr>
          <p:nvPr/>
        </p:nvCxnSpPr>
        <p:spPr>
          <a:xfrm flipH="1">
            <a:off x="3372220" y="3186726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8" name="Straight Connector 87"/>
          <p:cNvCxnSpPr>
            <a:stCxn id="68" idx="3"/>
            <a:endCxn id="75" idx="1"/>
          </p:cNvCxnSpPr>
          <p:nvPr/>
        </p:nvCxnSpPr>
        <p:spPr>
          <a:xfrm>
            <a:off x="4733113" y="2116218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1" name="Straight Connector 90"/>
          <p:cNvCxnSpPr>
            <a:stCxn id="75" idx="3"/>
            <a:endCxn id="69" idx="1"/>
          </p:cNvCxnSpPr>
          <p:nvPr/>
        </p:nvCxnSpPr>
        <p:spPr>
          <a:xfrm>
            <a:off x="6094006" y="2116218"/>
            <a:ext cx="729856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6" name="Straight Connector 95"/>
          <p:cNvCxnSpPr>
            <a:stCxn id="75" idx="3"/>
            <a:endCxn id="66" idx="1"/>
          </p:cNvCxnSpPr>
          <p:nvPr/>
        </p:nvCxnSpPr>
        <p:spPr>
          <a:xfrm>
            <a:off x="6094006" y="2116218"/>
            <a:ext cx="729856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8" name="Straight Connector 97"/>
          <p:cNvCxnSpPr>
            <a:stCxn id="74" idx="3"/>
            <a:endCxn id="69" idx="1"/>
          </p:cNvCxnSpPr>
          <p:nvPr/>
        </p:nvCxnSpPr>
        <p:spPr>
          <a:xfrm flipV="1">
            <a:off x="6094006" y="2116218"/>
            <a:ext cx="729856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2" name="Straight Connector 101"/>
          <p:cNvCxnSpPr>
            <a:stCxn id="74" idx="1"/>
            <a:endCxn id="67" idx="3"/>
          </p:cNvCxnSpPr>
          <p:nvPr/>
        </p:nvCxnSpPr>
        <p:spPr>
          <a:xfrm flipH="1">
            <a:off x="4733113" y="3186726"/>
            <a:ext cx="72985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5" name="Straight Connector 104"/>
          <p:cNvCxnSpPr>
            <a:stCxn id="74" idx="1"/>
            <a:endCxn id="68" idx="3"/>
          </p:cNvCxnSpPr>
          <p:nvPr/>
        </p:nvCxnSpPr>
        <p:spPr>
          <a:xfrm flipH="1" flipV="1">
            <a:off x="4733113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7" name="Straight Connector 106"/>
          <p:cNvCxnSpPr>
            <a:stCxn id="75" idx="1"/>
            <a:endCxn id="67" idx="3"/>
          </p:cNvCxnSpPr>
          <p:nvPr/>
        </p:nvCxnSpPr>
        <p:spPr>
          <a:xfrm flipH="1">
            <a:off x="4733113" y="2116218"/>
            <a:ext cx="729855" cy="1070508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10" name="Straight Connector 109"/>
          <p:cNvCxnSpPr>
            <a:stCxn id="66" idx="1"/>
            <a:endCxn id="74" idx="3"/>
          </p:cNvCxnSpPr>
          <p:nvPr/>
        </p:nvCxnSpPr>
        <p:spPr>
          <a:xfrm flipH="1">
            <a:off x="6094006" y="3186726"/>
            <a:ext cx="729856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113" name="Picture 112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4" y="1834398"/>
            <a:ext cx="249597" cy="571658"/>
          </a:xfrm>
          <a:prstGeom prst="rect">
            <a:avLst/>
          </a:prstGeom>
        </p:spPr>
      </p:pic>
      <p:pic>
        <p:nvPicPr>
          <p:cNvPr id="114" name="Picture 113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9" y="2897830"/>
            <a:ext cx="249597" cy="571658"/>
          </a:xfrm>
          <a:prstGeom prst="rect">
            <a:avLst/>
          </a:prstGeom>
        </p:spPr>
      </p:pic>
      <p:pic>
        <p:nvPicPr>
          <p:cNvPr id="118" name="Picture 117" descr="Generic Serv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55" y="2406056"/>
            <a:ext cx="249597" cy="571658"/>
          </a:xfrm>
          <a:prstGeom prst="rect">
            <a:avLst/>
          </a:prstGeom>
        </p:spPr>
      </p:pic>
      <p:cxnSp>
        <p:nvCxnSpPr>
          <p:cNvPr id="154" name="Straight Connector 153"/>
          <p:cNvCxnSpPr>
            <a:stCxn id="39" idx="1"/>
            <a:endCxn id="113" idx="3"/>
          </p:cNvCxnSpPr>
          <p:nvPr/>
        </p:nvCxnSpPr>
        <p:spPr>
          <a:xfrm flipH="1">
            <a:off x="927771" y="2116218"/>
            <a:ext cx="452518" cy="4009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57" name="Straight Connector 156"/>
          <p:cNvCxnSpPr>
            <a:stCxn id="41" idx="1"/>
            <a:endCxn id="114" idx="3"/>
          </p:cNvCxnSpPr>
          <p:nvPr/>
        </p:nvCxnSpPr>
        <p:spPr>
          <a:xfrm flipH="1" flipV="1">
            <a:off x="948286" y="3183659"/>
            <a:ext cx="432003" cy="3067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61" name="Straight Connector 160"/>
          <p:cNvCxnSpPr>
            <a:stCxn id="118" idx="1"/>
            <a:endCxn id="69" idx="3"/>
          </p:cNvCxnSpPr>
          <p:nvPr/>
        </p:nvCxnSpPr>
        <p:spPr>
          <a:xfrm flipH="1" flipV="1">
            <a:off x="7454900" y="2116218"/>
            <a:ext cx="433355" cy="575667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64" name="Straight Connector 163"/>
          <p:cNvCxnSpPr>
            <a:stCxn id="118" idx="1"/>
            <a:endCxn id="66" idx="3"/>
          </p:cNvCxnSpPr>
          <p:nvPr/>
        </p:nvCxnSpPr>
        <p:spPr>
          <a:xfrm flipH="1">
            <a:off x="7454900" y="2691885"/>
            <a:ext cx="433355" cy="494841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67" name="TextBox 166"/>
          <p:cNvSpPr txBox="1"/>
          <p:nvPr/>
        </p:nvSpPr>
        <p:spPr>
          <a:xfrm>
            <a:off x="6643185" y="1573481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642712" y="2617593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latin typeface="Arial"/>
                <a:cs typeface="Arial"/>
              </a:rPr>
              <a:t>leaf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-04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5381" y="1246471"/>
            <a:ext cx="606616" cy="19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schemeClr val="accent2"/>
                </a:solidFill>
                <a:latin typeface="Arial"/>
                <a:cs typeface="Arial"/>
              </a:rPr>
              <a:t>POD1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766717" y="1246470"/>
            <a:ext cx="606616" cy="198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schemeClr val="accent2"/>
                </a:solidFill>
                <a:latin typeface="Arial"/>
                <a:cs typeface="Arial"/>
              </a:rPr>
              <a:t>POD2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198281" y="371485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60505" y="3717492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smtClean="0">
                <a:solidFill>
                  <a:schemeClr val="accent2"/>
                </a:solidFill>
                <a:latin typeface="Arial"/>
                <a:cs typeface="Arial"/>
              </a:rPr>
              <a:t>qfx10000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907194" y="371485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281818" y="3714850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679185" y="3721276"/>
            <a:ext cx="99239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  <a:endParaRPr lang="en-US" sz="1400" i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464692" y="203598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464692" y="2822761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464692" y="231971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464692" y="310552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3470204" y="203598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3470204" y="2822761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3470204" y="231971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3470204" y="310552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8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5197781" y="203598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9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197781" y="231971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smtClean="0">
                <a:latin typeface="Arial"/>
                <a:cs typeface="Arial"/>
              </a:rPr>
              <a:t>10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5197781" y="282341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5197781" y="3097576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6211749" y="231971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6211749" y="282341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211749" y="3097576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6212332" y="2024731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45713" rIns="0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13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8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_PPT_UPDATE_0216_v5a_test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77EB291-0432-D347-9123-CFFDC6239CE2}" vid="{726792F0-700D-F845-8B45-9800499426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Juniper_2016</Template>
  <TotalTime>12515</TotalTime>
  <Words>58</Words>
  <Application>Microsoft Macintosh PowerPoint</Application>
  <PresentationFormat>On-screen Show (16:9)</PresentationFormat>
  <Paragraphs>55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Calibri</vt:lpstr>
      <vt:lpstr>Arial</vt:lpstr>
      <vt:lpstr>Juniper_PPT_UPDATE_0216_v5a_test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Microsoft Office User</cp:lastModifiedBy>
  <cp:revision>35</cp:revision>
  <cp:lastPrinted>2016-02-04T00:10:41Z</cp:lastPrinted>
  <dcterms:created xsi:type="dcterms:W3CDTF">2016-08-30T21:06:37Z</dcterms:created>
  <dcterms:modified xsi:type="dcterms:W3CDTF">2016-10-16T22:22:45Z</dcterms:modified>
</cp:coreProperties>
</file>